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>
      <p:cViewPr varScale="1">
        <p:scale>
          <a:sx n="158" d="100"/>
          <a:sy n="158" d="100"/>
        </p:scale>
        <p:origin x="8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d70d0e19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d70d0e19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d70d0e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d70d0e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d416f8c8c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d416f8c8c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d3c7949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d3c7949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d98c5f8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d98c5f8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3c7949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d3c7949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d3c7949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d3c7949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d70d0e19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d70d0e19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d70d0e19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d70d0e19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43470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7360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38627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06007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36848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8121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0942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6867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595349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40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69521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97942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12136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08735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34513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399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92966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042B0DB6-F5C7-45FB-8CF3-31B45F9C2DA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06619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10/27/25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6833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49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2 Progress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Nicolas Rincon-Speranza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Lawson Darrow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Nikiraj Konwar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 Stevens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Zahra Nematzadeh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Screenshot 2025-10-27 at 13.26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800" y="0"/>
            <a:ext cx="5549824" cy="505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any changes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12" y="1624975"/>
            <a:ext cx="7574175" cy="18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100"/>
              <a:t>Fixing Class Imbalance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82394" y="2000249"/>
            <a:ext cx="2732755" cy="241220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25755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100"/>
              <a:t>Original dataset: mostly benign images → model ignored malignant class</a:t>
            </a:r>
          </a:p>
          <a:p>
            <a:pPr marL="457200" lvl="0" indent="-325755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100"/>
              <a:t>Added balanced sampling (50% benign / 50% malignant per batch) after augmentation.</a:t>
            </a:r>
          </a:p>
          <a:p>
            <a:pPr marL="457200" lvl="0" indent="-325755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100"/>
              <a:t>Each malignant image reused with random flips, brightness, and zoom (augmentation).</a:t>
            </a:r>
          </a:p>
          <a:p>
            <a:pPr marL="457200" lvl="0" indent="-325755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 sz="1100"/>
              <a:t>Result: Model sees both classes equally → AUC improved from ~0.5 → ~0.85.</a:t>
            </a:r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endParaRPr lang="en-US" sz="1100"/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endParaRPr lang="en-US" sz="1100"/>
          </a:p>
        </p:txBody>
      </p:sp>
      <p:pic>
        <p:nvPicPr>
          <p:cNvPr id="73" name="Google Shape;73;p16" title="Chart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473245" y="850101"/>
            <a:ext cx="5187475" cy="3203266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Scan of a human brain in a neurology clinic">
            <a:extLst>
              <a:ext uri="{FF2B5EF4-FFF2-40B4-BE49-F238E27FC236}">
                <a16:creationId xmlns:a16="http://schemas.microsoft.com/office/drawing/2014/main" id="{331BBF94-47A2-FB77-0071-0CD8613E4F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rcRect t="12500" b="12500"/>
          <a:stretch>
            <a:fillRect/>
          </a:stretch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Augmentation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856059" y="2000249"/>
            <a:ext cx="7429499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Applied to duplicates after oversampling data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Function applies random horizontal and vertical flips, brightness shifts, and resizing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Simulates rotation, lighting, and scale changes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So each training batch contains an equal amount of different benign and malignant images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703129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7990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500">
                <a:solidFill>
                  <a:srgbClr val="BFBFBF"/>
                </a:solidFill>
              </a:rPr>
              <a:t>Smarter Training with Transfer Learning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856059" y="2000249"/>
            <a:ext cx="7429499" cy="234315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Used EfficientNetB0 pretrained on ImageNet for feature extraction.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Two-phase training:</a:t>
            </a:r>
          </a:p>
          <a:p>
            <a:pPr marL="457200" lvl="0" indent="457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Phase 1 – Warm-up (freeze backbone, train head, LR = 1e-3).</a:t>
            </a:r>
          </a:p>
          <a:p>
            <a:pPr marL="457200" lvl="0" indent="4572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Phase 2 – Fine-tune (unfreeze all, LR = 1e-5).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Added EarlyStopping &amp; ReduceLROnPlateau to stabilize training.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Result: Smooth convergence, validation accuracy ≈ 0.83, consistent AUC ≈ 0.85.</a:t>
            </a:r>
          </a:p>
          <a:p>
            <a:pPr marL="45720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227732" y="457200"/>
            <a:ext cx="5057825" cy="14287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Reliable Evaluation &amp; Interpretation</a:t>
            </a: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030" y="905256"/>
            <a:ext cx="2987702" cy="1207008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93" name="Google Shape;93;p19" title="Screenshot 2025-10-27 at 12.36.48 PM.png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40030" y="2249423"/>
            <a:ext cx="2878074" cy="2092385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227732" y="2000249"/>
            <a:ext cx="5285133" cy="25618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Implemented 5-Fold Cross-Validation for consistent results.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Added automatic threshold tuning (best F1 ≈ 0.20) for better recall.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Output detailed logs, learning curves, and CSV summaries for transparency.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00000"/>
              <a:buFont typeface="Arial"/>
              <a:buChar char="•"/>
            </a:pPr>
            <a:r>
              <a:rPr lang="en-US"/>
              <a:t>Result: Consistent metrics across folds – AUC ≈ 0.85 ± 0.01, Accuracy ≈ 0.83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opped_milestone_2">
            <a:hlinkClick r:id="" action="ppaction://media"/>
            <a:extLst>
              <a:ext uri="{FF2B5EF4-FFF2-40B4-BE49-F238E27FC236}">
                <a16:creationId xmlns:a16="http://schemas.microsoft.com/office/drawing/2014/main" id="{7CE21891-2C37-CD6F-D072-51F0D35683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73552"/>
          <a:stretch>
            <a:fillRect/>
          </a:stretch>
        </p:blipFill>
        <p:spPr>
          <a:xfrm>
            <a:off x="5152835" y="0"/>
            <a:ext cx="2418397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7859C-5646-3582-99B2-3520744B2C90}"/>
              </a:ext>
            </a:extLst>
          </p:cNvPr>
          <p:cNvSpPr txBox="1"/>
          <p:nvPr/>
        </p:nvSpPr>
        <p:spPr>
          <a:xfrm>
            <a:off x="358396" y="548316"/>
            <a:ext cx="448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Mobile-App Demo v2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5E5AF-ED23-5843-6A31-8E8D55FE7319}"/>
              </a:ext>
            </a:extLst>
          </p:cNvPr>
          <p:cNvSpPr txBox="1"/>
          <p:nvPr/>
        </p:nvSpPr>
        <p:spPr>
          <a:xfrm>
            <a:off x="469338" y="1879252"/>
            <a:ext cx="3398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New menu feature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User settings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App version info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Medical disclaimers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Export function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History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 title="Screenshot 2025-10-27 at 11.05.2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550" y="0"/>
            <a:ext cx="5706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270</Words>
  <Application>Microsoft Macintosh PowerPoint</Application>
  <PresentationFormat>On-screen Show (16:9)</PresentationFormat>
  <Paragraphs>41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Mesh</vt:lpstr>
      <vt:lpstr>Milestone 2 Progress</vt:lpstr>
      <vt:lpstr>PowerPoint Presentation</vt:lpstr>
      <vt:lpstr>Before any changes</vt:lpstr>
      <vt:lpstr>Fixing Class Imbalance</vt:lpstr>
      <vt:lpstr>Augmentation</vt:lpstr>
      <vt:lpstr>Smarter Training with Transfer Learning</vt:lpstr>
      <vt:lpstr>Reliable Evaluation &amp; Interpretation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Nikiraj Konwar</cp:lastModifiedBy>
  <cp:revision>1</cp:revision>
  <dcterms:modified xsi:type="dcterms:W3CDTF">2025-10-27T19:46:21Z</dcterms:modified>
</cp:coreProperties>
</file>